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April 5, 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April 5, 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April 5, 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April 5, 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April 5, 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April 5, 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April 5, 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April 5, 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April 5, 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April 5, 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April 5, 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April 5, 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javascript:CaricaFoto('http://ep.yimg.com/ca/I/mcmahanphoto_2135_42685253','','http://ep.yimg.com/ca/I/mcmahanphoto_2135_173603','640','546')" TargetMode="Externa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file://localhost/http://www.eyewitnesstohistory.com/images/tr01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Survival of the weak and Scrawny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Images and terms to help support our understanding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390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Roosevelt and elephant</a:t>
            </a:r>
            <a:br>
              <a:rPr lang="en-US" dirty="0"/>
            </a:br>
            <a:endParaRPr lang="en-US" dirty="0"/>
          </a:p>
        </p:txBody>
      </p:sp>
      <p:pic>
        <p:nvPicPr>
          <p:cNvPr id="1025" name="Picture 1" descr="Teddy Roosevelt Africa Safari Elephant Hunt Photo Print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3" b="12963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9968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Roosevelt and cape buffalo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9" name="Picture 1" descr="http://www.eyewitnesstohistory.com/images/tr01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657" y="1318066"/>
            <a:ext cx="5411128" cy="534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793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Prong Horned </a:t>
            </a:r>
            <a:r>
              <a:rPr lang="en-US" dirty="0" smtClean="0"/>
              <a:t>Antelope</a:t>
            </a:r>
            <a:endParaRPr lang="en-US" dirty="0"/>
          </a:p>
        </p:txBody>
      </p:sp>
      <p:pic>
        <p:nvPicPr>
          <p:cNvPr id="4" name="Content Placeholder 3" descr="pronghorned antelop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43" b="104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4862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Bighorned</a:t>
            </a:r>
            <a:r>
              <a:rPr lang="en-US" dirty="0"/>
              <a:t> </a:t>
            </a:r>
            <a:r>
              <a:rPr lang="en-US" dirty="0" smtClean="0"/>
              <a:t>Sheep</a:t>
            </a:r>
            <a:endParaRPr lang="en-US" dirty="0"/>
          </a:p>
        </p:txBody>
      </p:sp>
      <p:pic>
        <p:nvPicPr>
          <p:cNvPr id="4" name="Content Placeholder 3" descr="BighornSheep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" r="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8325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Elk</a:t>
            </a:r>
            <a:endParaRPr lang="en-US" dirty="0"/>
          </a:p>
        </p:txBody>
      </p:sp>
      <p:pic>
        <p:nvPicPr>
          <p:cNvPr id="4" name="Content Placeholder 3" descr="texas-elk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3" b="129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5845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African elephant</a:t>
            </a:r>
            <a:r>
              <a:rPr lang="en-US" dirty="0"/>
              <a:t> </a:t>
            </a:r>
          </a:p>
        </p:txBody>
      </p:sp>
      <p:pic>
        <p:nvPicPr>
          <p:cNvPr id="4" name="Content Placeholder 3" descr="african elephan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1" b="108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042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Red </a:t>
            </a:r>
            <a:r>
              <a:rPr lang="en-US" dirty="0" smtClean="0"/>
              <a:t>kangaroo</a:t>
            </a:r>
            <a:endParaRPr lang="en-US" dirty="0"/>
          </a:p>
        </p:txBody>
      </p:sp>
      <p:pic>
        <p:nvPicPr>
          <p:cNvPr id="4" name="Content Placeholder 3" descr="red kang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719" r="-39719"/>
          <a:stretch>
            <a:fillRect/>
          </a:stretch>
        </p:blipFill>
        <p:spPr>
          <a:xfrm>
            <a:off x="457200" y="1651683"/>
            <a:ext cx="8229600" cy="4876800"/>
          </a:xfrm>
        </p:spPr>
      </p:pic>
    </p:spTree>
    <p:extLst>
      <p:ext uri="{BB962C8B-B14F-4D97-AF65-F5344CB8AC3E}">
        <p14:creationId xmlns:p14="http://schemas.microsoft.com/office/powerpoint/2010/main" val="2352940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Conservationist - a </a:t>
            </a:r>
            <a:r>
              <a:rPr lang="en-US" dirty="0"/>
              <a:t>person who advocates or strongly promotes preservation and careful management of natural resources and of the environment	</a:t>
            </a:r>
          </a:p>
          <a:p>
            <a:endParaRPr lang="en-US" dirty="0"/>
          </a:p>
          <a:p>
            <a:r>
              <a:rPr lang="en-US" dirty="0"/>
              <a:t>Selective </a:t>
            </a:r>
            <a:r>
              <a:rPr lang="en-US" dirty="0" smtClean="0"/>
              <a:t>hunting – to pick or choose certain animals </a:t>
            </a:r>
            <a:r>
              <a:rPr lang="en-US" smtClean="0"/>
              <a:t>to harvest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Middling - </a:t>
            </a:r>
            <a:r>
              <a:rPr lang="en-US" dirty="0"/>
              <a:t>medium or </a:t>
            </a:r>
            <a:r>
              <a:rPr lang="en-US" dirty="0" smtClean="0"/>
              <a:t>average</a:t>
            </a:r>
          </a:p>
          <a:p>
            <a:endParaRPr lang="en-US" dirty="0"/>
          </a:p>
          <a:p>
            <a:r>
              <a:rPr lang="en-US" dirty="0"/>
              <a:t>Alpha </a:t>
            </a:r>
            <a:r>
              <a:rPr lang="en-US" dirty="0" smtClean="0"/>
              <a:t>animal – individual in the community with the highest rank</a:t>
            </a:r>
          </a:p>
          <a:p>
            <a:endParaRPr lang="en-US" dirty="0"/>
          </a:p>
          <a:p>
            <a:r>
              <a:rPr lang="en-US" dirty="0" smtClean="0"/>
              <a:t>Rut- </a:t>
            </a:r>
            <a:r>
              <a:rPr lang="en-US" dirty="0"/>
              <a:t>the periodically recurring sexual excitement of the deer, goat, sheep, etc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Ewe – a female sheep</a:t>
            </a:r>
          </a:p>
          <a:p>
            <a:endParaRPr lang="en-US" dirty="0"/>
          </a:p>
          <a:p>
            <a:r>
              <a:rPr lang="en-US" dirty="0" smtClean="0"/>
              <a:t>Propagated – </a:t>
            </a:r>
            <a:r>
              <a:rPr lang="en-US" dirty="0"/>
              <a:t>to cause (an organism) to multiply by any process of natural reproduction from the parent stock.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Viability - </a:t>
            </a:r>
            <a:r>
              <a:rPr lang="en-US" dirty="0"/>
              <a:t>ability to live, especially under certain </a:t>
            </a:r>
            <a:r>
              <a:rPr lang="en-US" dirty="0" smtClean="0"/>
              <a:t>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566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4420</TotalTime>
  <Words>51</Words>
  <Application>Microsoft Macintosh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Clarity</vt:lpstr>
      <vt:lpstr>Survival of the weak and Scrawny</vt:lpstr>
      <vt:lpstr>  Roosevelt and elephant </vt:lpstr>
      <vt:lpstr>Roosevelt and cape buffalo  </vt:lpstr>
      <vt:lpstr>Prong Horned Antelope</vt:lpstr>
      <vt:lpstr>Bighorned Sheep</vt:lpstr>
      <vt:lpstr>Elk</vt:lpstr>
      <vt:lpstr>African elephant </vt:lpstr>
      <vt:lpstr>Red kangaroo</vt:lpstr>
      <vt:lpstr>Terms to Know</vt:lpstr>
    </vt:vector>
  </TitlesOfParts>
  <Company>Spring Lake Park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Survival of the weak and Scrawny</dc:title>
  <dc:creator>User</dc:creator>
  <cp:lastModifiedBy>User</cp:lastModifiedBy>
  <cp:revision>3</cp:revision>
  <dcterms:created xsi:type="dcterms:W3CDTF">2013-04-05T18:05:04Z</dcterms:created>
  <dcterms:modified xsi:type="dcterms:W3CDTF">2013-04-08T19:45:17Z</dcterms:modified>
</cp:coreProperties>
</file>